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22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8780B-0067-49C7-8DC3-48D42D1B05B9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606A7-1397-493C-A0C8-79F3A88ADA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-3200400"/>
          <a:ext cx="6096000" cy="1518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smtClean="0"/>
                        <a:t>Name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Cancellation</a:t>
                      </a:r>
                      <a:r>
                        <a:rPr lang="en-US" b="0" baseline="0" dirty="0" smtClean="0"/>
                        <a:t> of boarding pass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Description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Includes cancellation of boarding by</a:t>
                      </a:r>
                      <a:r>
                        <a:rPr lang="en-US" b="0" baseline="0" dirty="0" smtClean="0"/>
                        <a:t> </a:t>
                      </a:r>
                      <a:r>
                        <a:rPr lang="en-US" b="0" baseline="0" dirty="0" err="1" smtClean="0"/>
                        <a:t>authencating</a:t>
                      </a:r>
                      <a:r>
                        <a:rPr lang="en-US" b="0" baseline="0" dirty="0" smtClean="0"/>
                        <a:t> the visitor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Actors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System , Visitor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Normal Flow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*System displays a page which includes login id and password</a:t>
                      </a:r>
                    </a:p>
                    <a:p>
                      <a:r>
                        <a:rPr lang="en-US" b="0" dirty="0" smtClean="0"/>
                        <a:t>*visitors enters</a:t>
                      </a:r>
                      <a:r>
                        <a:rPr lang="en-US" b="0" baseline="0" dirty="0" smtClean="0"/>
                        <a:t> login id and password.</a:t>
                      </a:r>
                    </a:p>
                    <a:p>
                      <a:r>
                        <a:rPr lang="en-US" b="0" baseline="0" dirty="0" smtClean="0"/>
                        <a:t>*system asks to insert the boarding pass</a:t>
                      </a:r>
                    </a:p>
                    <a:p>
                      <a:r>
                        <a:rPr lang="en-US" b="0" baseline="0" dirty="0" smtClean="0"/>
                        <a:t>*visitor inserts the boarding pass.</a:t>
                      </a:r>
                    </a:p>
                    <a:p>
                      <a:r>
                        <a:rPr lang="en-US" b="0" baseline="0" dirty="0" smtClean="0"/>
                        <a:t>*system verifies visitors given boarding pass to that of system issued.</a:t>
                      </a:r>
                    </a:p>
                    <a:p>
                      <a:r>
                        <a:rPr lang="en-US" b="0" baseline="0" dirty="0" smtClean="0"/>
                        <a:t>*After </a:t>
                      </a:r>
                      <a:r>
                        <a:rPr lang="en-US" b="0" baseline="0" dirty="0" err="1" smtClean="0"/>
                        <a:t>verfication</a:t>
                      </a:r>
                      <a:r>
                        <a:rPr lang="en-US" b="0" baseline="0" dirty="0" smtClean="0"/>
                        <a:t> is done successfully, the system cancels the boarding pass and pops a message to visitor to log out.</a:t>
                      </a:r>
                    </a:p>
                    <a:p>
                      <a:r>
                        <a:rPr lang="en-US" b="0" baseline="0" dirty="0" smtClean="0"/>
                        <a:t>*visitor log outs .</a:t>
                      </a:r>
                      <a:endParaRPr lang="en-US" b="0" dirty="0" smtClean="0"/>
                    </a:p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Alternative Flow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System displays a page which includes login id and password</a:t>
                      </a:r>
                    </a:p>
                    <a:p>
                      <a:r>
                        <a:rPr lang="en-US" b="0" dirty="0" smtClean="0"/>
                        <a:t>*visitors enters</a:t>
                      </a:r>
                      <a:r>
                        <a:rPr lang="en-US" b="0" baseline="0" dirty="0" smtClean="0"/>
                        <a:t> login id and password.</a:t>
                      </a:r>
                    </a:p>
                    <a:p>
                      <a:r>
                        <a:rPr lang="en-US" b="0" baseline="0" dirty="0" smtClean="0"/>
                        <a:t>*system asks to insert the boarding pass</a:t>
                      </a:r>
                    </a:p>
                    <a:p>
                      <a:r>
                        <a:rPr lang="en-US" b="0" baseline="0" dirty="0" smtClean="0"/>
                        <a:t>*visitor inserts the boarding pass.</a:t>
                      </a:r>
                    </a:p>
                    <a:p>
                      <a:r>
                        <a:rPr lang="en-US" b="0" baseline="0" dirty="0" smtClean="0"/>
                        <a:t>*system verifies visitors given boarding pass to that of system issued.</a:t>
                      </a:r>
                    </a:p>
                    <a:p>
                      <a:r>
                        <a:rPr lang="en-US" b="0" baseline="0" dirty="0" smtClean="0"/>
                        <a:t>*If verification fails ,system </a:t>
                      </a:r>
                      <a:r>
                        <a:rPr lang="en-US" b="0" baseline="0" dirty="0" err="1" smtClean="0"/>
                        <a:t>dispalys</a:t>
                      </a:r>
                      <a:r>
                        <a:rPr lang="en-US" b="0" baseline="0" dirty="0" smtClean="0"/>
                        <a:t> an error </a:t>
                      </a:r>
                      <a:r>
                        <a:rPr lang="en-US" b="0" baseline="0" dirty="0" err="1" smtClean="0"/>
                        <a:t>messagge</a:t>
                      </a:r>
                      <a:r>
                        <a:rPr lang="en-US" b="0" baseline="0" dirty="0" smtClean="0"/>
                        <a:t> and turn on the alarm to indicate ,an invalid visitor.</a:t>
                      </a:r>
                    </a:p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Pre-condition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*Visitor must</a:t>
                      </a:r>
                      <a:r>
                        <a:rPr lang="en-US" b="0" baseline="0" dirty="0" smtClean="0"/>
                        <a:t> successfully log in.</a:t>
                      </a:r>
                    </a:p>
                    <a:p>
                      <a:r>
                        <a:rPr lang="en-US" b="0" baseline="0" dirty="0" smtClean="0"/>
                        <a:t>System should maintain the database of visitors.</a:t>
                      </a:r>
                    </a:p>
                    <a:p>
                      <a:r>
                        <a:rPr lang="en-US" b="0" baseline="0" dirty="0" smtClean="0"/>
                        <a:t>System should accept the boarding passes inserted by visitors.</a:t>
                      </a:r>
                    </a:p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Post-condition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*System should contain  all visitors information.</a:t>
                      </a:r>
                      <a:br>
                        <a:rPr lang="en-US" b="0" dirty="0" smtClean="0"/>
                      </a:br>
                      <a:r>
                        <a:rPr lang="en-US" b="0" dirty="0" smtClean="0"/>
                        <a:t>*</a:t>
                      </a:r>
                      <a:r>
                        <a:rPr lang="en-US" b="0" dirty="0" err="1" smtClean="0"/>
                        <a:t>Sytem</a:t>
                      </a:r>
                      <a:r>
                        <a:rPr lang="en-US" b="0" baseline="0" dirty="0" smtClean="0"/>
                        <a:t> should correctly check  the boarding pass.  </a:t>
                      </a:r>
                      <a:endParaRPr lang="en-US" b="0" dirty="0" smtClean="0"/>
                    </a:p>
                    <a:p>
                      <a:endParaRPr lang="en-US" b="0" dirty="0" smtClean="0"/>
                    </a:p>
                    <a:p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200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</cp:revision>
  <dcterms:created xsi:type="dcterms:W3CDTF">2010-11-04T22:10:33Z</dcterms:created>
  <dcterms:modified xsi:type="dcterms:W3CDTF">2010-11-04T22:47:21Z</dcterms:modified>
</cp:coreProperties>
</file>